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</p:sldIdLst>
  <p:sldSz cy="5143500" cx="9144000"/>
  <p:notesSz cx="6858000" cy="9144000"/>
  <p:embeddedFontLst>
    <p:embeddedFont>
      <p:font typeface="Roboto"/>
      <p:regular r:id="rId15"/>
      <p:bold r:id="rId16"/>
      <p:italic r:id="rId17"/>
      <p:boldItalic r:id="rId1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Roboto-regular.fntdata"/><Relationship Id="rId14" Type="http://schemas.openxmlformats.org/officeDocument/2006/relationships/slide" Target="slides/slide10.xml"/><Relationship Id="rId17" Type="http://schemas.openxmlformats.org/officeDocument/2006/relationships/font" Target="fonts/Roboto-italic.fntdata"/><Relationship Id="rId16" Type="http://schemas.openxmlformats.org/officeDocument/2006/relationships/font" Target="fonts/Roboto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18" Type="http://schemas.openxmlformats.org/officeDocument/2006/relationships/font" Target="fonts/Roboto-bold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Shape 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Shape 1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Shape 9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Shape 1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Shape 10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Shape 11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Shape 12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Shape 13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Shape 14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Shape 1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Shape 10"/>
          <p:cNvGrpSpPr/>
          <p:nvPr/>
        </p:nvGrpSpPr>
        <p:grpSpPr>
          <a:xfrm>
            <a:off x="6098378" y="4"/>
            <a:ext cx="3045625" cy="2030570"/>
            <a:chOff x="6098378" y="4"/>
            <a:chExt cx="3045625" cy="2030570"/>
          </a:xfrm>
        </p:grpSpPr>
        <p:sp>
          <p:nvSpPr>
            <p:cNvPr id="11" name="Shape 11"/>
            <p:cNvSpPr/>
            <p:nvPr/>
          </p:nvSpPr>
          <p:spPr>
            <a:xfrm>
              <a:off x="8128803" y="15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" name="Shape 12"/>
            <p:cNvSpPr/>
            <p:nvPr/>
          </p:nvSpPr>
          <p:spPr>
            <a:xfrm flipH="1">
              <a:off x="7113463" y="4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" name="Shape 13"/>
            <p:cNvSpPr/>
            <p:nvPr/>
          </p:nvSpPr>
          <p:spPr>
            <a:xfrm flipH="1" rot="10800000">
              <a:off x="7113588" y="106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" name="Shape 14"/>
            <p:cNvSpPr/>
            <p:nvPr/>
          </p:nvSpPr>
          <p:spPr>
            <a:xfrm rot="10800000">
              <a:off x="6098378" y="96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" name="Shape 15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Shape 16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Shape 17"/>
          <p:cNvSpPr txBox="1"/>
          <p:nvPr>
            <p:ph idx="1" type="subTitle"/>
          </p:nvPr>
        </p:nvSpPr>
        <p:spPr>
          <a:xfrm>
            <a:off x="598088" y="2715912"/>
            <a:ext cx="8222100" cy="4329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Shape 1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Shape 70"/>
          <p:cNvGrpSpPr/>
          <p:nvPr/>
        </p:nvGrpSpPr>
        <p:grpSpPr>
          <a:xfrm>
            <a:off x="6098378" y="4"/>
            <a:ext cx="3045625" cy="2030570"/>
            <a:chOff x="6098378" y="4"/>
            <a:chExt cx="3045625" cy="2030570"/>
          </a:xfrm>
        </p:grpSpPr>
        <p:sp>
          <p:nvSpPr>
            <p:cNvPr id="71" name="Shape 71"/>
            <p:cNvSpPr/>
            <p:nvPr/>
          </p:nvSpPr>
          <p:spPr>
            <a:xfrm>
              <a:off x="8128803" y="15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2" name="Shape 72"/>
            <p:cNvSpPr/>
            <p:nvPr/>
          </p:nvSpPr>
          <p:spPr>
            <a:xfrm flipH="1">
              <a:off x="7113463" y="4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3" name="Shape 73"/>
            <p:cNvSpPr/>
            <p:nvPr/>
          </p:nvSpPr>
          <p:spPr>
            <a:xfrm flipH="1" rot="10800000">
              <a:off x="7113588" y="106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4" name="Shape 74"/>
            <p:cNvSpPr/>
            <p:nvPr/>
          </p:nvSpPr>
          <p:spPr>
            <a:xfrm rot="10800000">
              <a:off x="6098378" y="96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5" name="Shape 75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76" name="Shape 76"/>
          <p:cNvSpPr txBox="1"/>
          <p:nvPr>
            <p:ph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7" name="Shape 77"/>
          <p:cNvSpPr txBox="1"/>
          <p:nvPr>
            <p:ph idx="1" type="body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Shape 7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>
                <a:solidFill>
                  <a:schemeClr val="dk2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Shape 20"/>
          <p:cNvGrpSpPr/>
          <p:nvPr/>
        </p:nvGrpSpPr>
        <p:grpSpPr>
          <a:xfrm>
            <a:off x="6098378" y="4"/>
            <a:ext cx="3045625" cy="2030570"/>
            <a:chOff x="6098378" y="4"/>
            <a:chExt cx="3045625" cy="2030570"/>
          </a:xfrm>
        </p:grpSpPr>
        <p:sp>
          <p:nvSpPr>
            <p:cNvPr id="21" name="Shape 21"/>
            <p:cNvSpPr/>
            <p:nvPr/>
          </p:nvSpPr>
          <p:spPr>
            <a:xfrm>
              <a:off x="8128803" y="15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" name="Shape 22"/>
            <p:cNvSpPr/>
            <p:nvPr/>
          </p:nvSpPr>
          <p:spPr>
            <a:xfrm flipH="1">
              <a:off x="7113463" y="4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" name="Shape 23"/>
            <p:cNvSpPr/>
            <p:nvPr/>
          </p:nvSpPr>
          <p:spPr>
            <a:xfrm flipH="1" rot="10800000">
              <a:off x="7113588" y="106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" name="Shape 24"/>
            <p:cNvSpPr/>
            <p:nvPr/>
          </p:nvSpPr>
          <p:spPr>
            <a:xfrm rot="10800000">
              <a:off x="6098378" y="96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" name="Shape 25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26" name="Shape 26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Shape 29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Shape 30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" name="Shape 31"/>
            <p:cNvSpPr/>
            <p:nvPr/>
          </p:nvSpPr>
          <p:spPr>
            <a:xfrm flipH="1">
              <a:off x="6181162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" name="Shape 32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" name="Shape 33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" name="Shape 3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35" name="Shape 3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36" name="Shape 36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37" name="Shape 3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41" name="Shape 41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42" name="Shape 4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>
                <a:solidFill>
                  <a:schemeClr val="dk2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45" name="Shape 4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>
                <a:solidFill>
                  <a:schemeClr val="dk2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48" name="Shape 48"/>
          <p:cNvSpPr txBox="1"/>
          <p:nvPr>
            <p:ph idx="1" type="body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49" name="Shape 4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>
                <a:solidFill>
                  <a:schemeClr val="dk2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Shape 51"/>
          <p:cNvGrpSpPr/>
          <p:nvPr/>
        </p:nvGrpSpPr>
        <p:grpSpPr>
          <a:xfrm>
            <a:off x="6098378" y="4"/>
            <a:ext cx="3045625" cy="2030570"/>
            <a:chOff x="6098378" y="4"/>
            <a:chExt cx="3045625" cy="2030570"/>
          </a:xfrm>
        </p:grpSpPr>
        <p:sp>
          <p:nvSpPr>
            <p:cNvPr id="52" name="Shape 52"/>
            <p:cNvSpPr/>
            <p:nvPr/>
          </p:nvSpPr>
          <p:spPr>
            <a:xfrm>
              <a:off x="8128803" y="15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3" name="Shape 53"/>
            <p:cNvSpPr/>
            <p:nvPr/>
          </p:nvSpPr>
          <p:spPr>
            <a:xfrm flipH="1">
              <a:off x="7113463" y="4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4" name="Shape 54"/>
            <p:cNvSpPr/>
            <p:nvPr/>
          </p:nvSpPr>
          <p:spPr>
            <a:xfrm flipH="1" rot="10800000">
              <a:off x="7113588" y="106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5" name="Shape 55"/>
            <p:cNvSpPr/>
            <p:nvPr/>
          </p:nvSpPr>
          <p:spPr>
            <a:xfrm rot="10800000">
              <a:off x="6098378" y="96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6" name="Shape 56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57" name="Shape 57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" name="Shape 5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61" name="Shape 61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" name="Shape 62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63" name="Shape 63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64" name="Shape 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Shape 6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68" name="Shape 6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>
                <a:solidFill>
                  <a:schemeClr val="dk2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Roboto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s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Relationship Id="rId4" Type="http://schemas.openxmlformats.org/officeDocument/2006/relationships/image" Target="../media/image22.png"/><Relationship Id="rId5" Type="http://schemas.openxmlformats.org/officeDocument/2006/relationships/image" Target="../media/image3.jpg"/><Relationship Id="rId6" Type="http://schemas.openxmlformats.org/officeDocument/2006/relationships/image" Target="../media/image2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5.png"/><Relationship Id="rId4" Type="http://schemas.openxmlformats.org/officeDocument/2006/relationships/image" Target="../media/image16.jpg"/><Relationship Id="rId5" Type="http://schemas.openxmlformats.org/officeDocument/2006/relationships/image" Target="../media/image2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jpg"/><Relationship Id="rId4" Type="http://schemas.openxmlformats.org/officeDocument/2006/relationships/image" Target="../media/image7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4.jpg"/><Relationship Id="rId4" Type="http://schemas.openxmlformats.org/officeDocument/2006/relationships/image" Target="../media/image8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jpg"/><Relationship Id="rId4" Type="http://schemas.openxmlformats.org/officeDocument/2006/relationships/image" Target="../media/image5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8.jpg"/><Relationship Id="rId4" Type="http://schemas.openxmlformats.org/officeDocument/2006/relationships/image" Target="../media/image2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jpg"/><Relationship Id="rId4" Type="http://schemas.openxmlformats.org/officeDocument/2006/relationships/image" Target="../media/image1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Relationship Id="rId4" Type="http://schemas.openxmlformats.org/officeDocument/2006/relationships/image" Target="../media/image6.png"/><Relationship Id="rId5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Relationship Id="rId4" Type="http://schemas.openxmlformats.org/officeDocument/2006/relationships/image" Target="../media/image10.gif"/><Relationship Id="rId5" Type="http://schemas.openxmlformats.org/officeDocument/2006/relationships/image" Target="../media/image2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Relationship Id="rId4" Type="http://schemas.openxmlformats.org/officeDocument/2006/relationships/image" Target="../media/image17.png"/><Relationship Id="rId5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/>
              <a:t>SpaceApps 2017 - Chile</a:t>
            </a:r>
          </a:p>
        </p:txBody>
      </p:sp>
      <p:sp>
        <p:nvSpPr>
          <p:cNvPr id="86" name="Shape 86"/>
          <p:cNvSpPr txBox="1"/>
          <p:nvPr>
            <p:ph idx="1" type="subTitle"/>
          </p:nvPr>
        </p:nvSpPr>
        <p:spPr>
          <a:xfrm>
            <a:off x="598088" y="2715912"/>
            <a:ext cx="8222100" cy="432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Logo2.jpg" id="87" name="Shape 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96125" y="3676637"/>
            <a:ext cx="2047875" cy="14668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d481d_2b664434625a462f92280d13988be508~mv2.png_srz_329_329_85_22_0.50_1.20_0.00_png_srz.png" id="88" name="Shape 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2889" y="71611"/>
            <a:ext cx="1775190" cy="17752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in título.jpg" id="89" name="Shape 89"/>
          <p:cNvPicPr preferRelativeResize="0"/>
          <p:nvPr/>
        </p:nvPicPr>
        <p:blipFill rotWithShape="1">
          <a:blip r:embed="rId5">
            <a:alphaModFix/>
          </a:blip>
          <a:srcRect b="31796" l="0" r="0" t="0"/>
          <a:stretch/>
        </p:blipFill>
        <p:spPr>
          <a:xfrm>
            <a:off x="2729387" y="1900000"/>
            <a:ext cx="3268400" cy="22599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in título.jpg" id="90" name="Shape 90"/>
          <p:cNvPicPr preferRelativeResize="0"/>
          <p:nvPr/>
        </p:nvPicPr>
        <p:blipFill rotWithShape="1">
          <a:blip r:embed="rId6">
            <a:alphaModFix/>
          </a:blip>
          <a:srcRect b="0" l="0" r="0" t="74382"/>
          <a:stretch/>
        </p:blipFill>
        <p:spPr>
          <a:xfrm>
            <a:off x="2748674" y="936424"/>
            <a:ext cx="3229824" cy="838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 txBox="1"/>
          <p:nvPr>
            <p:ph type="title"/>
          </p:nvPr>
        </p:nvSpPr>
        <p:spPr>
          <a:xfrm>
            <a:off x="4712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/>
              <a:t>Proyecciones</a:t>
            </a:r>
          </a:p>
        </p:txBody>
      </p:sp>
      <p:sp>
        <p:nvSpPr>
          <p:cNvPr id="164" name="Shape 16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65" name="Shape 1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8225" y="1561350"/>
            <a:ext cx="2907046" cy="21803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adasds.jpg" id="166" name="Shape 1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8526" y="2195476"/>
            <a:ext cx="2974999" cy="231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opensource-wide.png" id="167" name="Shape 1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57296" y="241342"/>
            <a:ext cx="2975000" cy="11311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/>
              <a:t>Contexto y análisis de la problemática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6" name="Shape 96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97" name="Shape 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44700" y="1422349"/>
            <a:ext cx="2762000" cy="21031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zwildfire.jpg" id="98" name="Shape 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3875" y="1424137"/>
            <a:ext cx="3934449" cy="2950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/>
          <p:nvPr>
            <p:ph type="title"/>
          </p:nvPr>
        </p:nvSpPr>
        <p:spPr>
          <a:xfrm>
            <a:off x="564225" y="370125"/>
            <a:ext cx="8520600" cy="607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/>
              <a:t>Nuestro equipo</a:t>
            </a:r>
          </a:p>
        </p:txBody>
      </p:sp>
      <p:sp>
        <p:nvSpPr>
          <p:cNvPr id="104" name="Shape 10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05" name="Shape 105"/>
          <p:cNvPicPr preferRelativeResize="0"/>
          <p:nvPr/>
        </p:nvPicPr>
        <p:blipFill rotWithShape="1">
          <a:blip r:embed="rId3">
            <a:alphaModFix/>
          </a:blip>
          <a:srcRect b="8653" l="9411" r="11959" t="19476"/>
          <a:stretch/>
        </p:blipFill>
        <p:spPr>
          <a:xfrm>
            <a:off x="630675" y="1403400"/>
            <a:ext cx="4712205" cy="28168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378868_2822722169386_303127068_n.jpg" id="106" name="Shape 106"/>
          <p:cNvPicPr preferRelativeResize="0"/>
          <p:nvPr/>
        </p:nvPicPr>
        <p:blipFill rotWithShape="1">
          <a:blip r:embed="rId4">
            <a:alphaModFix/>
          </a:blip>
          <a:srcRect b="4654" l="40504" r="23837" t="21702"/>
          <a:stretch/>
        </p:blipFill>
        <p:spPr>
          <a:xfrm>
            <a:off x="6193474" y="472874"/>
            <a:ext cx="2053094" cy="3180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/>
              <a:t>Metodología de trabajo</a:t>
            </a:r>
          </a:p>
        </p:txBody>
      </p:sp>
      <p:sp>
        <p:nvSpPr>
          <p:cNvPr id="112" name="Shape 112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Logo2.jpg" id="113" name="Shape 113"/>
          <p:cNvPicPr preferRelativeResize="0"/>
          <p:nvPr/>
        </p:nvPicPr>
        <p:blipFill rotWithShape="1">
          <a:blip r:embed="rId3">
            <a:alphaModFix/>
          </a:blip>
          <a:srcRect b="18586" l="0" r="0" t="0"/>
          <a:stretch/>
        </p:blipFill>
        <p:spPr>
          <a:xfrm>
            <a:off x="5541075" y="1677949"/>
            <a:ext cx="2746425" cy="16015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in título.jpg" id="114" name="Shape 1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7774" y="1357324"/>
            <a:ext cx="3977124" cy="3084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/>
              <a:t>Soluciones actuales</a:t>
            </a:r>
          </a:p>
        </p:txBody>
      </p:sp>
      <p:sp>
        <p:nvSpPr>
          <p:cNvPr id="120" name="Shape 120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asd.jpg" id="121" name="Shape 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7800" y="1434075"/>
            <a:ext cx="3663250" cy="2930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otosatelite-770x640.png" id="122" name="Shape 1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3574" y="409999"/>
            <a:ext cx="3744159" cy="3112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/>
              <a:t>¿Con qué contamos?</a:t>
            </a:r>
          </a:p>
        </p:txBody>
      </p:sp>
      <p:sp>
        <p:nvSpPr>
          <p:cNvPr id="128" name="Shape 128"/>
          <p:cNvSpPr txBox="1"/>
          <p:nvPr>
            <p:ph idx="1" type="body"/>
          </p:nvPr>
        </p:nvSpPr>
        <p:spPr>
          <a:xfrm>
            <a:off x="461350" y="1296325"/>
            <a:ext cx="8520600" cy="333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>
              <a:spcBef>
                <a:spcPts val="0"/>
              </a:spcBef>
            </a:pPr>
            <a:r>
              <a:rPr lang="es"/>
              <a:t>Información</a:t>
            </a:r>
            <a:r>
              <a:rPr lang="es"/>
              <a:t> preliminar</a:t>
            </a:r>
          </a:p>
        </p:txBody>
      </p:sp>
      <p:pic>
        <p:nvPicPr>
          <p:cNvPr descr="asdas.jpg" id="129" name="Shape 1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1350" y="2126500"/>
            <a:ext cx="4877300" cy="22961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asaLogo-570x450.png" id="130" name="Shape 1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83850" y="1501825"/>
            <a:ext cx="1999374" cy="1578450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Shape 131"/>
          <p:cNvSpPr txBox="1"/>
          <p:nvPr/>
        </p:nvSpPr>
        <p:spPr>
          <a:xfrm>
            <a:off x="4862700" y="645925"/>
            <a:ext cx="4281300" cy="8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Roboto"/>
            </a:pPr>
            <a:r>
              <a:rPr lang="es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Datos satelitales de la NASA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 txBox="1"/>
          <p:nvPr>
            <p:ph type="title"/>
          </p:nvPr>
        </p:nvSpPr>
        <p:spPr>
          <a:xfrm>
            <a:off x="729950" y="425125"/>
            <a:ext cx="8520600" cy="607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/>
              <a:t>Nuestra Solución</a:t>
            </a:r>
          </a:p>
        </p:txBody>
      </p:sp>
      <p:sp>
        <p:nvSpPr>
          <p:cNvPr id="137" name="Shape 137"/>
          <p:cNvSpPr txBox="1"/>
          <p:nvPr>
            <p:ph idx="1" type="body"/>
          </p:nvPr>
        </p:nvSpPr>
        <p:spPr>
          <a:xfrm>
            <a:off x="205375" y="1309625"/>
            <a:ext cx="8520600" cy="333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38" name="Shape 138"/>
          <p:cNvPicPr preferRelativeResize="0"/>
          <p:nvPr/>
        </p:nvPicPr>
        <p:blipFill rotWithShape="1">
          <a:blip r:embed="rId3">
            <a:alphaModFix/>
          </a:blip>
          <a:srcRect b="0" l="0" r="16436" t="0"/>
          <a:stretch/>
        </p:blipFill>
        <p:spPr>
          <a:xfrm>
            <a:off x="5690849" y="318791"/>
            <a:ext cx="2695574" cy="16815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Shape 1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00525" y="1309626"/>
            <a:ext cx="1587522" cy="333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Shape 1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21150" y="2365750"/>
            <a:ext cx="2938200" cy="1920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6" name="Shape 146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47" name="Shape 1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7425" y="552600"/>
            <a:ext cx="4227325" cy="2057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Shape 1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6350" y="2469175"/>
            <a:ext cx="5400675" cy="2219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Shape 1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88475" y="345575"/>
            <a:ext cx="1779550" cy="1658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/>
              <a:t>Demostración</a:t>
            </a:r>
          </a:p>
        </p:txBody>
      </p:sp>
      <p:sp>
        <p:nvSpPr>
          <p:cNvPr id="155" name="Shape 155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56" name="Shape 156"/>
          <p:cNvPicPr preferRelativeResize="0"/>
          <p:nvPr/>
        </p:nvPicPr>
        <p:blipFill rotWithShape="1">
          <a:blip r:embed="rId3">
            <a:alphaModFix/>
          </a:blip>
          <a:srcRect b="0" l="0" r="11551" t="0"/>
          <a:stretch/>
        </p:blipFill>
        <p:spPr>
          <a:xfrm>
            <a:off x="4161998" y="242250"/>
            <a:ext cx="4490250" cy="156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Shape 1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4875" y="1804341"/>
            <a:ext cx="3677525" cy="26462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Shape 1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62212" y="1904875"/>
            <a:ext cx="2143125" cy="214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